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257" r:id="rId2"/>
    <p:sldId id="258" r:id="rId3"/>
    <p:sldId id="264" r:id="rId4"/>
    <p:sldId id="265" r:id="rId5"/>
    <p:sldId id="260" r:id="rId6"/>
    <p:sldId id="261" r:id="rId7"/>
    <p:sldId id="262" r:id="rId8"/>
    <p:sldId id="263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4BD6D7-E1F2-4CBD-B9D6-26DE24394E9C}" type="datetimeFigureOut">
              <a:rPr lang="ru-RU" smtClean="0"/>
              <a:t>04.05.2020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4032DC-12AF-4CC8-86F6-916578D62D2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4032DC-12AF-4CC8-86F6-916578D62D22}" type="slidenum">
              <a:rPr lang="ru-RU" smtClean="0"/>
              <a:t>22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AE41AED-9CAE-4337-93F9-3F5547A3A127}" type="datetimeFigureOut">
              <a:rPr lang="ru-RU" smtClean="0"/>
              <a:pPr/>
              <a:t>04.05.2020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2E1CEE8-5FB4-489F-AFC1-58DB83B5CBE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cene3d>
            <a:camera prst="perspectiveAbove"/>
            <a:lightRig rig="threePt" dir="t"/>
          </a:scene3d>
        </p:spPr>
        <p:txBody>
          <a:bodyPr/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reflection blurRad="6350" stA="60000" endA="900" endPos="58000" dir="5400000" sy="-100000" algn="bl" rotWithShape="0"/>
                </a:effectLst>
              </a:rPr>
              <a:t>Тест-задание к 75-летию победы</a:t>
            </a:r>
            <a:endParaRPr lang="ru-RU" dirty="0">
              <a:solidFill>
                <a:srgbClr val="FF0000"/>
              </a:solidFill>
              <a:effectLst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1026" name="Picture 2" descr="C:\Users\user\Desktop\документы-3\Защитники Отечества\картинки к дню победы\gif_big_987.gif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2575" y="1674019"/>
            <a:ext cx="619125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9. Витя рассказал Рите, про врага, напавшего на Советский Союз. Как называются эти люди?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Автомобилисты</a:t>
            </a:r>
          </a:p>
          <a:p>
            <a:pPr lvl="0"/>
            <a:r>
              <a:rPr lang="ru-RU" sz="2000" dirty="0" smtClean="0"/>
              <a:t>Флористы</a:t>
            </a:r>
          </a:p>
          <a:p>
            <a:pPr lvl="0"/>
            <a:r>
              <a:rPr lang="ru-RU" sz="2000" dirty="0" smtClean="0"/>
              <a:t>Фашисты</a:t>
            </a:r>
          </a:p>
          <a:p>
            <a:pPr lvl="0"/>
            <a:r>
              <a:rPr lang="ru-RU" sz="2000" dirty="0" smtClean="0"/>
              <a:t>Министры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Users\user\Desktop\imgpreview (3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844824"/>
            <a:ext cx="2808312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51" name="Picture 3" descr="C:\Users\user\Desktop\документы-3\Анимащки\бабочки и цветочки\b9da30e6f5090b5afce831871b51608e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3789040"/>
            <a:ext cx="1428750" cy="1571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10. Вася спросил у дедушки, сколько лет длилась война. Что ответил дедушка? 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4 года</a:t>
            </a:r>
          </a:p>
          <a:p>
            <a:pPr lvl="0"/>
            <a:r>
              <a:rPr lang="ru-RU" sz="2000" dirty="0" smtClean="0"/>
              <a:t>1 год</a:t>
            </a:r>
          </a:p>
          <a:p>
            <a:pPr lvl="0"/>
            <a:r>
              <a:rPr lang="ru-RU" sz="2000" dirty="0" smtClean="0"/>
              <a:t>3года</a:t>
            </a:r>
          </a:p>
          <a:p>
            <a:pPr lvl="0"/>
            <a:r>
              <a:rPr lang="ru-RU" sz="2000" dirty="0" smtClean="0"/>
              <a:t>2 года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127826_original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5936" y="2492896"/>
            <a:ext cx="3744416" cy="235694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11. Иван Иванович рассказывал внукам о Великой Отечественной войне. В каком  году началась эта война?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22 июня 1941 года</a:t>
            </a:r>
          </a:p>
          <a:p>
            <a:pPr lvl="0"/>
            <a:r>
              <a:rPr lang="ru-RU" sz="2000" dirty="0" smtClean="0"/>
              <a:t>9 мая 1945 года</a:t>
            </a:r>
          </a:p>
          <a:p>
            <a:pPr lvl="0"/>
            <a:r>
              <a:rPr lang="ru-RU" sz="2000" dirty="0" smtClean="0"/>
              <a:t>12 апреля 1961 года</a:t>
            </a:r>
          </a:p>
          <a:p>
            <a:pPr lvl="0"/>
            <a:r>
              <a:rPr lang="ru-RU" sz="2000" dirty="0" smtClean="0"/>
              <a:t>23 февраля 2000 года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detsad-212425-14316270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916832"/>
            <a:ext cx="2941566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075" name="Picture 3" descr="C:\Users\user\Desktop\документы-3\Анимащки\бабочки и цветочки\ff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3284984"/>
            <a:ext cx="1152128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12. Дедушка рассказал внукам, про страну, которая напала на Советский Союз. О какой стране говорил дедушка?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Германия</a:t>
            </a:r>
          </a:p>
          <a:p>
            <a:pPr lvl="0"/>
            <a:r>
              <a:rPr lang="ru-RU" sz="2000" dirty="0" smtClean="0"/>
              <a:t>Африка</a:t>
            </a:r>
          </a:p>
          <a:p>
            <a:pPr lvl="0"/>
            <a:r>
              <a:rPr lang="ru-RU" sz="2000" dirty="0" smtClean="0"/>
              <a:t>Франция</a:t>
            </a:r>
          </a:p>
          <a:p>
            <a:pPr lvl="0"/>
            <a:r>
              <a:rPr lang="ru-RU" sz="2000" dirty="0" smtClean="0"/>
              <a:t>Китай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C:\Users\user\Desktop\detsad-212425-1431627045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204864"/>
            <a:ext cx="2941566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imgpreview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3861048"/>
            <a:ext cx="1348493" cy="14460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13. Слушая рассказ Ивана Ивановича, маленькая Рита спросила: «Дедушка, советские люди знали, что начнется Великая Отечественная война? Что ответил дедушка?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>
              <a:buNone/>
            </a:pPr>
            <a:endParaRPr lang="ru-RU" sz="2000" dirty="0" smtClean="0"/>
          </a:p>
          <a:p>
            <a:pPr lvl="0"/>
            <a:r>
              <a:rPr lang="ru-RU" sz="2000" dirty="0" smtClean="0"/>
              <a:t>Знали</a:t>
            </a:r>
          </a:p>
          <a:p>
            <a:pPr lvl="0"/>
            <a:r>
              <a:rPr lang="ru-RU" sz="2000" dirty="0" smtClean="0"/>
              <a:t>Догадывались</a:t>
            </a:r>
          </a:p>
          <a:p>
            <a:pPr lvl="0"/>
            <a:r>
              <a:rPr lang="ru-RU" sz="2000" dirty="0" smtClean="0"/>
              <a:t>Не знали</a:t>
            </a:r>
          </a:p>
          <a:p>
            <a:pPr lvl="0"/>
            <a:r>
              <a:rPr lang="ru-RU" sz="2000" dirty="0" smtClean="0"/>
              <a:t>Жили в ожидании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imgpreview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276872"/>
            <a:ext cx="3456384" cy="30963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14. Дедушка показал внукам фронтовые письма. Какой формы они были?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Прямоугольной </a:t>
            </a:r>
          </a:p>
          <a:p>
            <a:pPr lvl="0"/>
            <a:r>
              <a:rPr lang="ru-RU" sz="2000" dirty="0" smtClean="0"/>
              <a:t>Треугольной</a:t>
            </a:r>
          </a:p>
          <a:p>
            <a:pPr lvl="0"/>
            <a:r>
              <a:rPr lang="ru-RU" sz="2000" dirty="0" smtClean="0"/>
              <a:t>Квадратной</a:t>
            </a:r>
          </a:p>
          <a:p>
            <a:pPr lvl="0"/>
            <a:r>
              <a:rPr lang="ru-RU" sz="2000" dirty="0" smtClean="0"/>
              <a:t>Ромб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телефон\image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79912" y="1700808"/>
            <a:ext cx="2160240" cy="237626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C:\Users\user\Desktop\телефон\2020-04-26-17-56-26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772816"/>
            <a:ext cx="1907704" cy="19157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C:\Users\user\Desktop\телефон\image-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149080"/>
            <a:ext cx="2088232" cy="186093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15. Из рассказа участника Великой Отечественной войны ребята узнали о первой крепости, принявшей на себя удар врага. О какой крепости узнали ребята?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err="1" smtClean="0"/>
              <a:t>Екатериниский</a:t>
            </a:r>
            <a:r>
              <a:rPr lang="ru-RU" sz="2000" dirty="0" smtClean="0"/>
              <a:t> дворец</a:t>
            </a:r>
          </a:p>
          <a:p>
            <a:pPr lvl="0"/>
            <a:r>
              <a:rPr lang="ru-RU" sz="2000" dirty="0" err="1" smtClean="0"/>
              <a:t>Кремель</a:t>
            </a:r>
            <a:endParaRPr lang="ru-RU" sz="2000" dirty="0" smtClean="0"/>
          </a:p>
          <a:p>
            <a:pPr lvl="0"/>
            <a:r>
              <a:rPr lang="ru-RU" sz="2000" dirty="0" smtClean="0"/>
              <a:t>Брестская крепость</a:t>
            </a:r>
          </a:p>
          <a:p>
            <a:pPr lvl="0"/>
            <a:r>
              <a:rPr lang="ru-RU" sz="2000" dirty="0" smtClean="0"/>
              <a:t>Великая китайская стена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брестская крепость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4" y="1844824"/>
            <a:ext cx="2016224" cy="18002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екатеринский дворец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4149080"/>
            <a:ext cx="2376264" cy="16126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кремль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8" y="1844824"/>
            <a:ext cx="2160240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04664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16. Из рассказа Дима узнал, что Советским Союзом руководил товарищ … О ком говорил дедушка?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Товарищ Ленин</a:t>
            </a:r>
          </a:p>
          <a:p>
            <a:pPr lvl="0"/>
            <a:r>
              <a:rPr lang="ru-RU" sz="2000" dirty="0" smtClean="0"/>
              <a:t>Товарищ Терентьев</a:t>
            </a:r>
          </a:p>
          <a:p>
            <a:pPr lvl="0"/>
            <a:r>
              <a:rPr lang="ru-RU" sz="2000" dirty="0" smtClean="0"/>
              <a:t>Товарищ Сталин</a:t>
            </a:r>
          </a:p>
          <a:p>
            <a:pPr lvl="0"/>
            <a:r>
              <a:rPr lang="ru-RU" sz="2000" dirty="0" smtClean="0"/>
              <a:t>Товарищ Жуков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imgpreview (2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348880"/>
            <a:ext cx="3024336" cy="19442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17. Ветеран Великой Отечественной войны рассказал детям о городе, все подходы к городу, которые долгое время были закрыты фашистами. Люди не могли ни войти, ни выйти из города. Гибли от голода. О каком городе говорил ветеран?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Саратов</a:t>
            </a:r>
          </a:p>
          <a:p>
            <a:pPr lvl="0"/>
            <a:r>
              <a:rPr lang="ru-RU" sz="2000" dirty="0" smtClean="0"/>
              <a:t>Москва</a:t>
            </a:r>
          </a:p>
          <a:p>
            <a:pPr lvl="0"/>
            <a:r>
              <a:rPr lang="ru-RU" sz="2000" dirty="0" smtClean="0"/>
              <a:t>Орел</a:t>
            </a:r>
          </a:p>
          <a:p>
            <a:pPr lvl="0"/>
            <a:r>
              <a:rPr lang="ru-RU" sz="2000" dirty="0" smtClean="0"/>
              <a:t>Ленинград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ленинград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2204864"/>
            <a:ext cx="2664296" cy="18191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москв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3717032"/>
            <a:ext cx="2808312" cy="20882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18. Дедушка рассказал внукам, что чтит память павшим в бою принято …  (выберите правильный ответ).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Криком «Ура!»</a:t>
            </a:r>
          </a:p>
          <a:p>
            <a:pPr lvl="0"/>
            <a:r>
              <a:rPr lang="ru-RU" sz="2000" dirty="0" smtClean="0"/>
              <a:t>Минутой молчания</a:t>
            </a:r>
          </a:p>
          <a:p>
            <a:pPr lvl="0"/>
            <a:r>
              <a:rPr lang="ru-RU" sz="2000" dirty="0" smtClean="0"/>
              <a:t>Песней</a:t>
            </a:r>
          </a:p>
          <a:p>
            <a:pPr lvl="0"/>
            <a:r>
              <a:rPr lang="ru-RU" sz="2000" dirty="0" smtClean="0"/>
              <a:t>Самолетом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imgpreview (4)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772816"/>
            <a:ext cx="2808312" cy="22322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RightFacing"/>
            <a:lightRig rig="threePt" dir="t"/>
          </a:scene3d>
        </p:spPr>
      </p:pic>
      <p:pic>
        <p:nvPicPr>
          <p:cNvPr id="5" name="Рисунок 4" descr="C:\Users\user\Desktop\img1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212976"/>
            <a:ext cx="2880320" cy="233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ru-RU" sz="2000" dirty="0" smtClean="0"/>
              <a:t>Ребята с родителями пройдут 9 Мая вместе с жителями города, неся портреты родственников, участвовавших в Великой Отечественной войне. Как называется это шествие?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Дорога памяти</a:t>
            </a:r>
          </a:p>
          <a:p>
            <a:pPr lvl="0"/>
            <a:r>
              <a:rPr lang="ru-RU" sz="2000" dirty="0" smtClean="0"/>
              <a:t>Демонстрация      </a:t>
            </a:r>
          </a:p>
          <a:p>
            <a:pPr lvl="0"/>
            <a:r>
              <a:rPr lang="ru-RU" sz="2000" dirty="0" smtClean="0"/>
              <a:t>Бессмертный полк                   </a:t>
            </a:r>
          </a:p>
          <a:p>
            <a:r>
              <a:rPr lang="ru-RU" sz="2000" dirty="0" smtClean="0"/>
              <a:t>Парад Победы</a:t>
            </a:r>
          </a:p>
          <a:p>
            <a:endParaRPr lang="ru-RU" dirty="0"/>
          </a:p>
        </p:txBody>
      </p:sp>
      <p:pic>
        <p:nvPicPr>
          <p:cNvPr id="4" name="Рисунок 3" descr="C:\Users\user\Desktop\бессмертный пол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844824"/>
            <a:ext cx="331236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isometricOffAxis1Right"/>
            <a:lightRig rig="threePt" dir="t"/>
          </a:scene3d>
        </p:spPr>
      </p:pic>
      <p:pic>
        <p:nvPicPr>
          <p:cNvPr id="5" name="Рисунок 4" descr="C:\Users\user\Desktop\парад победы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4149080"/>
            <a:ext cx="2771800" cy="1922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48680"/>
            <a:ext cx="843528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19. Дедушка рассказывал внуку, что на Параде Победы кроме лошадей принимали участие и другие четвероногие войны. Назовите.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Ослы</a:t>
            </a:r>
          </a:p>
          <a:p>
            <a:pPr lvl="0"/>
            <a:r>
              <a:rPr lang="ru-RU" sz="2000" dirty="0" smtClean="0"/>
              <a:t>Кошки</a:t>
            </a:r>
          </a:p>
          <a:p>
            <a:pPr lvl="0"/>
            <a:r>
              <a:rPr lang="ru-RU" sz="2000" dirty="0" smtClean="0"/>
              <a:t>Коровы</a:t>
            </a:r>
          </a:p>
          <a:p>
            <a:pPr lvl="0"/>
            <a:r>
              <a:rPr lang="ru-RU" sz="2000" dirty="0" smtClean="0"/>
              <a:t>Собаки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телефон\image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700808"/>
            <a:ext cx="2088232" cy="15995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телефон\image-2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1556792"/>
            <a:ext cx="2016224" cy="15321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телефон\image-3.jpe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43808" y="4005064"/>
            <a:ext cx="2664296" cy="1904835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телефон\2020-04-26-17-48-49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573016"/>
            <a:ext cx="1800200" cy="266429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20. Ребята с родителями пришли возложить цветы к памятнику погибшим в Великой Отечественной войне. Какой символ Памяти о павших героях,  который есть в каждом городе и селении они увидели?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Вечный огонь</a:t>
            </a:r>
          </a:p>
          <a:p>
            <a:pPr lvl="0"/>
            <a:r>
              <a:rPr lang="ru-RU" sz="2000" dirty="0" smtClean="0"/>
              <a:t>Живые цветы</a:t>
            </a:r>
          </a:p>
          <a:p>
            <a:pPr lvl="0"/>
            <a:r>
              <a:rPr lang="ru-RU" sz="2000" dirty="0" smtClean="0"/>
              <a:t>Каска </a:t>
            </a:r>
          </a:p>
          <a:p>
            <a:pPr lvl="0"/>
            <a:r>
              <a:rPr lang="ru-RU" sz="2000" dirty="0" smtClean="0"/>
              <a:t>Часы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вечный огонь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4005064"/>
            <a:ext cx="2520280" cy="20187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телефон\image-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1844824"/>
            <a:ext cx="2016224" cy="1800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isometricOffAxis2Lef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 descr="C:\Users\user\Desktop\каска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988840"/>
            <a:ext cx="2304256" cy="16687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isometricOffAxis1Righ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часы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3933056"/>
            <a:ext cx="2232248" cy="2180621"/>
          </a:xfrm>
          <a:prstGeom prst="round2DiagRect">
            <a:avLst>
              <a:gd name="adj1" fmla="val 16667"/>
              <a:gd name="adj2" fmla="val 3863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isometricOffAxis2Left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48000" endA="300" endPos="55000" dir="5400000" sy="-90000" algn="bl" rotWithShape="0"/>
                </a:effectLst>
              </a:rPr>
              <a:t>Спасибо за внимание!</a:t>
            </a:r>
            <a:endParaRPr lang="ru-RU" dirty="0">
              <a:solidFill>
                <a:srgbClr val="C0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  <a:reflection blurRad="12700" stA="48000" endA="300" endPos="55000" dir="5400000" sy="-90000" algn="bl" rotWithShape="0"/>
              </a:effectLst>
            </a:endParaRPr>
          </a:p>
        </p:txBody>
      </p:sp>
      <p:pic>
        <p:nvPicPr>
          <p:cNvPr id="1026" name="Picture 2" descr="C:\Users\user\Desktop\документы-3\Защитники Отечества\картинки к дню победы\ef3a34586cf3.gif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772816"/>
            <a:ext cx="6336703" cy="46085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r>
              <a:rPr lang="ru-RU" sz="2000" dirty="0" smtClean="0"/>
              <a:t>2. Выберите, какая техника принимала участие в сражениях в Великой Отечественной войне?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Космическая ракета</a:t>
            </a:r>
          </a:p>
          <a:p>
            <a:pPr lvl="0"/>
            <a:r>
              <a:rPr lang="ru-RU" sz="2000" dirty="0" smtClean="0"/>
              <a:t>Танк</a:t>
            </a:r>
          </a:p>
          <a:p>
            <a:pPr lvl="0"/>
            <a:r>
              <a:rPr lang="ru-RU" sz="2000" dirty="0" smtClean="0"/>
              <a:t>Яхта для отдыха</a:t>
            </a:r>
          </a:p>
          <a:p>
            <a:pPr lvl="0"/>
            <a:r>
              <a:rPr lang="ru-RU" sz="2000" dirty="0" smtClean="0"/>
              <a:t>Экскурсионный автобус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тан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1916832"/>
            <a:ext cx="1872208" cy="1512168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perspectiveContrastingRightFacing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  <p:pic>
        <p:nvPicPr>
          <p:cNvPr id="6" name="Picture 4" descr="C:\Users\user\Desktop\телефон\image-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1412776"/>
            <a:ext cx="1296144" cy="19082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  <p:pic>
        <p:nvPicPr>
          <p:cNvPr id="7" name="Picture 2" descr="C:\Users\user\Desktop\телефон\image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077072"/>
            <a:ext cx="2520280" cy="201622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Above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Рисунок 7" descr="C:\Users\user\Desktop\телефон\image-3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4005064"/>
            <a:ext cx="1368152" cy="20267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perspectiveHeroicExtremeLef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3. Ветеран Иван Иванович рассказывал ребятам про боевые Знамена. Какого они цвета были?</a:t>
            </a:r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sz="2000" dirty="0" smtClean="0"/>
              <a:t>Белые                       </a:t>
            </a:r>
          </a:p>
          <a:p>
            <a:pPr lvl="0"/>
            <a:r>
              <a:rPr lang="ru-RU" sz="2000" dirty="0" smtClean="0"/>
              <a:t>Трехцветные</a:t>
            </a:r>
          </a:p>
          <a:p>
            <a:pPr lvl="0"/>
            <a:r>
              <a:rPr lang="ru-RU" sz="2000" dirty="0" smtClean="0"/>
              <a:t>Красные</a:t>
            </a:r>
          </a:p>
          <a:p>
            <a:pPr lvl="0"/>
            <a:r>
              <a:rPr lang="ru-RU" sz="2000" dirty="0" smtClean="0"/>
              <a:t>Синие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телефон\image-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844824"/>
            <a:ext cx="2304256" cy="273630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 descr="C:\Users\user\Desktop\телефон\2020-04-26-17-14-5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92" y="2780928"/>
            <a:ext cx="1917982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692696"/>
            <a:ext cx="8686800" cy="5387429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4. «В годы Великой Отечественной войны наша страна называлась …» - сказал Иван Иванович. Как тогда называлась наша страна?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Царская Россия</a:t>
            </a:r>
          </a:p>
          <a:p>
            <a:pPr lvl="0"/>
            <a:r>
              <a:rPr lang="ru-RU" sz="2000" dirty="0" smtClean="0"/>
              <a:t>Россия</a:t>
            </a:r>
          </a:p>
          <a:p>
            <a:pPr lvl="0"/>
            <a:r>
              <a:rPr lang="ru-RU" sz="2000" dirty="0" smtClean="0"/>
              <a:t>Русь</a:t>
            </a:r>
          </a:p>
          <a:p>
            <a:pPr lvl="0"/>
            <a:r>
              <a:rPr lang="ru-RU" sz="2000" dirty="0" smtClean="0"/>
              <a:t>СССР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царская россиия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1772816"/>
            <a:ext cx="2088232" cy="18002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5" name="Рисунок 4" descr="C:\Users\user\Desktop\Россия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84168" y="2204864"/>
            <a:ext cx="2088232" cy="1872208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perspectiveHeroicExtremeLeftFacing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6" name="Рисунок 5" descr="C:\Users\user\Desktop\СССР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3707904" y="4221088"/>
            <a:ext cx="2664296" cy="18722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5. С начала  Великой Отечественной войны враг стремился захватить столицу нашей Родины? О каком городе идет речь?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>
              <a:buNone/>
            </a:pPr>
            <a:endParaRPr lang="ru-RU" sz="2000" dirty="0" smtClean="0"/>
          </a:p>
          <a:p>
            <a:pPr lvl="0"/>
            <a:r>
              <a:rPr lang="ru-RU" sz="2000" dirty="0" smtClean="0"/>
              <a:t>Ленинград </a:t>
            </a:r>
          </a:p>
          <a:p>
            <a:pPr lvl="0"/>
            <a:r>
              <a:rPr lang="ru-RU" sz="2000" dirty="0" smtClean="0"/>
              <a:t>Курск</a:t>
            </a:r>
          </a:p>
          <a:p>
            <a:pPr lvl="0"/>
            <a:r>
              <a:rPr lang="ru-RU" sz="2000" dirty="0" smtClean="0"/>
              <a:t>Сталинград</a:t>
            </a:r>
          </a:p>
          <a:p>
            <a:pPr lvl="0"/>
            <a:r>
              <a:rPr lang="ru-RU" sz="2000" dirty="0" smtClean="0"/>
              <a:t>Москва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москва-строительство баррикад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1" y="1844824"/>
            <a:ext cx="2694442" cy="22559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5" name="Рисунок 4" descr="C:\Users\user\Desktop\ленинград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45024"/>
            <a:ext cx="2880320" cy="22511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6. Дети были удивлены, когда узнали, что каждому солдату во время Великой Отечественной войны был   положен набор продуктов на каждый день. Как назывался этот набор?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Паек</a:t>
            </a:r>
          </a:p>
          <a:p>
            <a:pPr lvl="0"/>
            <a:r>
              <a:rPr lang="ru-RU" sz="2000" dirty="0" smtClean="0"/>
              <a:t>Кулек</a:t>
            </a:r>
          </a:p>
          <a:p>
            <a:pPr lvl="0"/>
            <a:r>
              <a:rPr lang="ru-RU" sz="2000" dirty="0" smtClean="0"/>
              <a:t>Гостинец</a:t>
            </a:r>
          </a:p>
          <a:p>
            <a:r>
              <a:rPr lang="ru-RU" sz="2000" dirty="0" smtClean="0"/>
              <a:t>Подарок</a:t>
            </a:r>
            <a:endParaRPr lang="ru-RU" sz="2000" dirty="0"/>
          </a:p>
        </p:txBody>
      </p:sp>
      <p:pic>
        <p:nvPicPr>
          <p:cNvPr id="4" name="Рисунок 3" descr="C:\Users\user\Desktop\время отдыха между боями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2348880"/>
            <a:ext cx="3456384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ContrastingRightFacing"/>
            <a:lightRig rig="threePt" dir="t"/>
          </a:scene3d>
        </p:spPr>
      </p:pic>
      <p:pic>
        <p:nvPicPr>
          <p:cNvPr id="5" name="Рисунок 4" descr="C:\Users\user\Desktop\1399577238_923e3732171c38026b9d84e5eb97e05b6df909eb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2160" y="3789040"/>
            <a:ext cx="2016224" cy="1275907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Contrasting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/>
              <a:t>7. Каждый год мы празднуем день Победы. Какого числа празднуют этот праздник?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/>
            <a:r>
              <a:rPr lang="ru-RU" sz="2000" dirty="0" smtClean="0"/>
              <a:t>1 января</a:t>
            </a:r>
          </a:p>
          <a:p>
            <a:pPr lvl="0"/>
            <a:r>
              <a:rPr lang="ru-RU" sz="2000" dirty="0" smtClean="0"/>
              <a:t>8 марта</a:t>
            </a:r>
          </a:p>
          <a:p>
            <a:pPr lvl="0"/>
            <a:r>
              <a:rPr lang="ru-RU" sz="2000" dirty="0" smtClean="0"/>
              <a:t>9 мая</a:t>
            </a:r>
          </a:p>
          <a:p>
            <a:pPr lvl="0"/>
            <a:r>
              <a:rPr lang="ru-RU" sz="2000" dirty="0" smtClean="0"/>
              <a:t>1 мая</a:t>
            </a:r>
            <a:endParaRPr lang="ru-RU" sz="2000" dirty="0"/>
          </a:p>
        </p:txBody>
      </p:sp>
      <p:pic>
        <p:nvPicPr>
          <p:cNvPr id="4" name="Рисунок 3" descr="C:\Users\user\Desktop\победа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772816"/>
            <a:ext cx="3024336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 descr="C:\Users\user\Desktop\1399577238_923e3732171c38026b9d84e5eb97e05b6df909eb.jpe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3501008"/>
            <a:ext cx="2376264" cy="1419923"/>
          </a:xfrm>
          <a:prstGeom prst="ellipse">
            <a:avLst/>
          </a:prstGeom>
          <a:ln>
            <a:noFill/>
          </a:ln>
          <a:effectLst>
            <a:softEdge rad="112500"/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8. В беседе с ребятами о боевых орудиях, ветеран Афанасий Иванович говорил о «Катюше». Какое боевое орудие называли «Катюша»?</a:t>
            </a:r>
          </a:p>
          <a:p>
            <a:pPr lvl="0"/>
            <a:endParaRPr lang="ru-RU" sz="2000" dirty="0" smtClean="0"/>
          </a:p>
          <a:p>
            <a:pPr lvl="0"/>
            <a:endParaRPr lang="ru-RU" sz="2000" dirty="0" smtClean="0"/>
          </a:p>
          <a:p>
            <a:pPr lvl="0">
              <a:buNone/>
            </a:pPr>
            <a:endParaRPr lang="ru-RU" sz="2000" dirty="0" smtClean="0"/>
          </a:p>
          <a:p>
            <a:pPr lvl="0"/>
            <a:r>
              <a:rPr lang="ru-RU" sz="2000" dirty="0" smtClean="0"/>
              <a:t>Танк</a:t>
            </a:r>
          </a:p>
          <a:p>
            <a:pPr lvl="0"/>
            <a:r>
              <a:rPr lang="ru-RU" sz="2000" dirty="0" smtClean="0"/>
              <a:t>Артиллерийская боевая установка</a:t>
            </a:r>
          </a:p>
          <a:p>
            <a:pPr lvl="0"/>
            <a:r>
              <a:rPr lang="ru-RU" sz="2000" dirty="0" smtClean="0"/>
              <a:t>Автомат</a:t>
            </a:r>
          </a:p>
          <a:p>
            <a:pPr lvl="0"/>
            <a:r>
              <a:rPr lang="ru-RU" sz="2000" dirty="0" smtClean="0"/>
              <a:t>Пушка</a:t>
            </a:r>
          </a:p>
          <a:p>
            <a:pPr>
              <a:buNone/>
            </a:pPr>
            <a:r>
              <a:rPr lang="ru-RU" sz="2000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user\Desktop\танк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628800"/>
            <a:ext cx="1728192" cy="136815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ContrastingRightFacing"/>
            <a:lightRig rig="threePt" dir="t"/>
          </a:scene3d>
        </p:spPr>
      </p:pic>
      <p:pic>
        <p:nvPicPr>
          <p:cNvPr id="5" name="Рисунок 4" descr="C:\Users\user\Desktop\катюша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1700808"/>
            <a:ext cx="2232248" cy="17281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scene3d>
            <a:camera prst="perspectiveHeroicExtremeLeftFacing"/>
            <a:lightRig rig="threePt" dir="t"/>
          </a:scene3d>
        </p:spPr>
      </p:pic>
      <p:pic>
        <p:nvPicPr>
          <p:cNvPr id="6" name="Рисунок 5" descr="C:\Users\user\Desktop\телефон\2020-04-26-17-25-1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789040"/>
            <a:ext cx="2016224" cy="200476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perspectiveContrastingRightFacing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 descr="C:\Users\user\Desktop\телефон\image-5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4128" y="4149080"/>
            <a:ext cx="2376264" cy="19442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perspectiveHeroicExtremeLeftFacing"/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117</TotalTime>
  <Words>581</Words>
  <Application>Microsoft Office PowerPoint</Application>
  <PresentationFormat>Экран (4:3)</PresentationFormat>
  <Paragraphs>194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Трек</vt:lpstr>
      <vt:lpstr>Тест-задание к 75-летию победы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</cp:revision>
  <dcterms:created xsi:type="dcterms:W3CDTF">2020-04-29T13:31:12Z</dcterms:created>
  <dcterms:modified xsi:type="dcterms:W3CDTF">2020-05-04T07:48:32Z</dcterms:modified>
</cp:coreProperties>
</file>